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58" r:id="rId5"/>
    <p:sldId id="260" r:id="rId6"/>
    <p:sldId id="265" r:id="rId7"/>
    <p:sldId id="264" r:id="rId8"/>
    <p:sldId id="266" r:id="rId9"/>
    <p:sldId id="262" r:id="rId10"/>
    <p:sldId id="263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03DBE-0D29-4757-B74A-05AB8151F7C2}" type="datetimeFigureOut">
              <a:rPr lang="it-IT" smtClean="0"/>
              <a:pPr/>
              <a:t>24/02/2019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2E6E0-EE93-4A3A-9273-E3520E34E1B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isultati immagini per p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285562" cy="1761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https://www.pellatinizza.gov.it/images/loghi/logo_pella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2856"/>
            <a:ext cx="9144000" cy="1377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Risultati immagini per I.c nizza logo"/>
          <p:cNvPicPr>
            <a:picLocks noChangeAspect="1" noChangeArrowheads="1"/>
          </p:cNvPicPr>
          <p:nvPr/>
        </p:nvPicPr>
        <p:blipFill>
          <a:blip r:embed="rId4" cstate="print"/>
          <a:srcRect t="30240" b="15161"/>
          <a:stretch>
            <a:fillRect/>
          </a:stretch>
        </p:blipFill>
        <p:spPr bwMode="auto">
          <a:xfrm>
            <a:off x="2555776" y="4581128"/>
            <a:ext cx="3880629" cy="2118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30" name="AutoShape 6" descr="Risultati immagini per uomo belle epoqu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2" name="AutoShape 8" descr="Risultati immagini per uomo belle epoq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4" name="Picture 10" descr="Immagine correla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3645024"/>
            <a:ext cx="2155503" cy="3052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2915816" y="3573016"/>
            <a:ext cx="3395481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5400" dirty="0" smtClean="0"/>
              <a:t>21. SOSPIRI</a:t>
            </a:r>
            <a:endParaRPr lang="it-IT" sz="5400" dirty="0"/>
          </a:p>
        </p:txBody>
      </p:sp>
      <p:pic>
        <p:nvPicPr>
          <p:cNvPr id="1036" name="Picture 12" descr="Immagine correlata"/>
          <p:cNvPicPr>
            <a:picLocks noChangeAspect="1" noChangeArrowheads="1"/>
          </p:cNvPicPr>
          <p:nvPr/>
        </p:nvPicPr>
        <p:blipFill>
          <a:blip r:embed="rId6" cstate="print"/>
          <a:srcRect l="18750" b="7312"/>
          <a:stretch>
            <a:fillRect/>
          </a:stretch>
        </p:blipFill>
        <p:spPr bwMode="auto">
          <a:xfrm>
            <a:off x="6156176" y="188640"/>
            <a:ext cx="2808312" cy="17728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8" name="Picture 14" descr="Risultati immagini per uomo belle epoque"/>
          <p:cNvPicPr>
            <a:picLocks noChangeAspect="1" noChangeArrowheads="1"/>
          </p:cNvPicPr>
          <p:nvPr/>
        </p:nvPicPr>
        <p:blipFill>
          <a:blip r:embed="rId7" cstate="print"/>
          <a:srcRect t="5241"/>
          <a:stretch>
            <a:fillRect/>
          </a:stretch>
        </p:blipFill>
        <p:spPr bwMode="auto">
          <a:xfrm flipH="1">
            <a:off x="107504" y="3645024"/>
            <a:ext cx="1970001" cy="306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asellaDiTesto 10"/>
          <p:cNvSpPr txBox="1"/>
          <p:nvPr/>
        </p:nvSpPr>
        <p:spPr>
          <a:xfrm>
            <a:off x="3563888" y="404664"/>
            <a:ext cx="2432589" cy="8925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2600" b="1" dirty="0" smtClean="0"/>
              <a:t>Prof.sse Piana e </a:t>
            </a:r>
          </a:p>
          <a:p>
            <a:pPr algn="ctr"/>
            <a:r>
              <a:rPr lang="it-IT" sz="2600" b="1" dirty="0" err="1" smtClean="0"/>
              <a:t>Picariello</a:t>
            </a:r>
            <a:endParaRPr lang="it-IT" sz="2600" b="1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9E48C-CF59-49BD-9365-49131682D3B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CAMASIO OXIL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isultati immagini per LUNGO P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445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isultati immagini per PACIORETTA NIZZA"/>
          <p:cNvPicPr>
            <a:picLocks noChangeAspect="1" noChangeArrowheads="1"/>
          </p:cNvPicPr>
          <p:nvPr/>
        </p:nvPicPr>
        <p:blipFill>
          <a:blip r:embed="rId2" cstate="print"/>
          <a:srcRect b="38205"/>
          <a:stretch>
            <a:fillRect/>
          </a:stretch>
        </p:blipFill>
        <p:spPr bwMode="auto">
          <a:xfrm>
            <a:off x="0" y="1124744"/>
            <a:ext cx="9107762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Immagine correlat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2532" name="AutoShape 4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2534" name="AutoShape 6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2536" name="Picture 8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07" y="260648"/>
            <a:ext cx="8407421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Risultati immagini per TAVOLO SARTORIA VINT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489436" cy="56552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Risultati immagini per INTERNO TEATRO CARIGN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940" y="404664"/>
            <a:ext cx="9014060" cy="594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-5477"/>
            <a:ext cx="5004048" cy="6863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isultati immagini per PARCO DEL VALENT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86830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</Words>
  <Application>Microsoft Office PowerPoint</Application>
  <PresentationFormat>Presentazione su schermo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</dc:creator>
  <cp:lastModifiedBy>Win</cp:lastModifiedBy>
  <cp:revision>3</cp:revision>
  <dcterms:created xsi:type="dcterms:W3CDTF">2019-02-23T22:23:50Z</dcterms:created>
  <dcterms:modified xsi:type="dcterms:W3CDTF">2019-02-24T12:47:37Z</dcterms:modified>
</cp:coreProperties>
</file>