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57" r:id="rId3"/>
    <p:sldId id="258" r:id="rId4"/>
    <p:sldId id="259" r:id="rId5"/>
    <p:sldId id="261" r:id="rId6"/>
    <p:sldId id="267" r:id="rId7"/>
    <p:sldId id="268" r:id="rId8"/>
    <p:sldId id="263" r:id="rId9"/>
    <p:sldId id="269" r:id="rId10"/>
    <p:sldId id="264" r:id="rId11"/>
    <p:sldId id="270" r:id="rId12"/>
    <p:sldId id="262" r:id="rId13"/>
    <p:sldId id="272" r:id="rId14"/>
    <p:sldId id="273" r:id="rId15"/>
    <p:sldId id="275" r:id="rId16"/>
    <p:sldId id="266" r:id="rId17"/>
    <p:sldId id="274" r:id="rId18"/>
    <p:sldId id="271" r:id="rId19"/>
    <p:sldId id="276" r:id="rId20"/>
    <p:sldId id="265" r:id="rId21"/>
    <p:sldId id="277" r:id="rId22"/>
    <p:sldId id="282" r:id="rId23"/>
    <p:sldId id="278" r:id="rId24"/>
    <p:sldId id="279" r:id="rId25"/>
    <p:sldId id="280" r:id="rId26"/>
    <p:sldId id="281" r:id="rId27"/>
    <p:sldId id="284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F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C606F-96AE-4EA9-B797-D0455C1150C2}" type="datetimeFigureOut">
              <a:rPr lang="it-IT" smtClean="0"/>
              <a:pPr/>
              <a:t>02/02/2019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DDD37-977C-474C-BC1C-F3D75714605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AF5A-6957-4EA9-A606-CFCD2059A905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DDF6-D7D5-4ED0-9334-417342108A15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0751-63A9-47E8-8F58-2A40115ABA34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F6CF-73D4-4A6B-B1B5-DA50B01E9F8B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831E9-AA76-4D50-AD16-C769EBD7756D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9766-A91E-4696-A976-CCAB0DFF556F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191D-72DD-4BC9-9320-DFA24EF3CFF9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6B5F2-8477-4BE8-8DFC-9C0529C32048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ECB1-A9F3-49CF-893D-51F3C8251A2A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FF37-A972-40B0-9955-005F290FBBFF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A88C-09F5-48D5-9C9B-4314BE2DDD31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54529-6382-4721-BE24-89322F7E86CB}" type="datetime1">
              <a:rPr lang="it-IT" smtClean="0"/>
              <a:pPr/>
              <a:t>02/02/2019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651EB-DCFB-4484-B076-DF3F5F81E5C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Risultati immagini per BELLE EPO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-108520" y="5072896"/>
            <a:ext cx="7236296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1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dwardian Script ITC" pitchFamily="66" charset="0"/>
              </a:rPr>
              <a:t>prima lezione </a:t>
            </a:r>
            <a:endParaRPr lang="it-IT" sz="11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dwardian Script ITC" pitchFamily="66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0" y="0"/>
            <a:ext cx="8797601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800" b="1" dirty="0" smtClean="0">
                <a:solidFill>
                  <a:srgbClr val="C00000"/>
                </a:solidFill>
                <a:latin typeface="Edwardian Script ITC" pitchFamily="66" charset="0"/>
              </a:rPr>
              <a:t>Addio Giovinezza!</a:t>
            </a:r>
            <a:endParaRPr lang="it-IT" sz="11800" b="1" dirty="0">
              <a:solidFill>
                <a:srgbClr val="C00000"/>
              </a:solidFill>
              <a:latin typeface="Edwardian Script ITC" pitchFamily="66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isultati immagini per pon"/>
          <p:cNvPicPr>
            <a:picLocks noChangeAspect="1" noChangeArrowheads="1"/>
          </p:cNvPicPr>
          <p:nvPr/>
        </p:nvPicPr>
        <p:blipFill>
          <a:blip r:embed="rId2" cstate="print"/>
          <a:srcRect l="1191" r="1107"/>
          <a:stretch>
            <a:fillRect/>
          </a:stretch>
        </p:blipFill>
        <p:spPr bwMode="auto">
          <a:xfrm>
            <a:off x="0" y="548680"/>
            <a:ext cx="9005008" cy="5175480"/>
          </a:xfrm>
          <a:prstGeom prst="rect">
            <a:avLst/>
          </a:prstGeom>
          <a:noFill/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isultati immagini per ADDIO GIOVINEZ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1043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asellaDiTesto 2"/>
          <p:cNvSpPr txBox="1"/>
          <p:nvPr/>
        </p:nvSpPr>
        <p:spPr>
          <a:xfrm>
            <a:off x="4860032" y="764704"/>
            <a:ext cx="44662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7200" dirty="0" smtClean="0"/>
              <a:t>21. SOSPIRI</a:t>
            </a:r>
            <a:endParaRPr lang="it-IT" sz="7200" dirty="0"/>
          </a:p>
        </p:txBody>
      </p:sp>
      <p:pic>
        <p:nvPicPr>
          <p:cNvPr id="4" name="Immagine 3" descr="Risultati immagini per pellati nizza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29000"/>
            <a:ext cx="366940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Risultati immagini per ic nizza monferrato logo"/>
          <p:cNvPicPr/>
          <p:nvPr/>
        </p:nvPicPr>
        <p:blipFill>
          <a:blip r:embed="rId4" cstate="print"/>
          <a:srcRect t="31520" b="26587"/>
          <a:stretch>
            <a:fillRect/>
          </a:stretch>
        </p:blipFill>
        <p:spPr bwMode="auto">
          <a:xfrm>
            <a:off x="6084168" y="4509120"/>
            <a:ext cx="1543245" cy="64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isultati immagini per VIALETTO DEI SOSPI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8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magine 2" descr="Risultati immagini per erca cultura logo"/>
          <p:cNvPicPr/>
          <p:nvPr/>
        </p:nvPicPr>
        <p:blipFill>
          <a:blip r:embed="rId3" cstate="print"/>
          <a:srcRect l="13290" t="7910" r="55640" b="80896"/>
          <a:stretch>
            <a:fillRect/>
          </a:stretch>
        </p:blipFill>
        <p:spPr bwMode="auto">
          <a:xfrm>
            <a:off x="2987824" y="4941168"/>
            <a:ext cx="3257574" cy="165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isultati immagini per addio giovinez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3918476" cy="54726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0" name="Picture 4" descr="Immagine correl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08503">
            <a:off x="3869494" y="1612054"/>
            <a:ext cx="4920571" cy="3534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2" name="AutoShape 6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Risultati immagini per oxilia solda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0"/>
            <a:ext cx="4788024" cy="6798411"/>
          </a:xfrm>
          <a:prstGeom prst="rect">
            <a:avLst/>
          </a:prstGeom>
          <a:noFill/>
        </p:spPr>
      </p:pic>
      <p:pic>
        <p:nvPicPr>
          <p:cNvPr id="3" name="Picture 2" descr="Risultati immagini per oxilia"/>
          <p:cNvPicPr>
            <a:picLocks noChangeAspect="1" noChangeArrowheads="1"/>
          </p:cNvPicPr>
          <p:nvPr/>
        </p:nvPicPr>
        <p:blipFill>
          <a:blip r:embed="rId3" cstate="print"/>
          <a:srcRect b="9071"/>
          <a:stretch>
            <a:fillRect/>
          </a:stretch>
        </p:blipFill>
        <p:spPr bwMode="auto">
          <a:xfrm>
            <a:off x="0" y="510986"/>
            <a:ext cx="4355976" cy="5352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upload.wikimedia.org/wikipedia/commons/0/0a/Sandro_Camas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468629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0" y="0"/>
            <a:ext cx="54745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SANDRO CAMASIO</a:t>
            </a:r>
            <a:endParaRPr lang="it-IT" sz="4400" b="1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isultati immagini per camasio sandro"/>
          <p:cNvPicPr>
            <a:picLocks noChangeAspect="1" noChangeArrowheads="1"/>
          </p:cNvPicPr>
          <p:nvPr/>
        </p:nvPicPr>
        <p:blipFill>
          <a:blip r:embed="rId2" cstate="print"/>
          <a:srcRect b="10101"/>
          <a:stretch>
            <a:fillRect/>
          </a:stretch>
        </p:blipFill>
        <p:spPr bwMode="auto">
          <a:xfrm>
            <a:off x="0" y="0"/>
            <a:ext cx="911186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isultati immagini per dorina ron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Risultati immagini per dorina ron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l="21715" t="43929" r="58983" b="28661"/>
          <a:stretch>
            <a:fillRect/>
          </a:stretch>
        </p:blipFill>
        <p:spPr bwMode="auto">
          <a:xfrm>
            <a:off x="0" y="0"/>
            <a:ext cx="3368341" cy="2889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 l="22497" t="57548" r="58073" b="18756"/>
          <a:stretch>
            <a:fillRect/>
          </a:stretch>
        </p:blipFill>
        <p:spPr bwMode="auto">
          <a:xfrm>
            <a:off x="3877129" y="2977148"/>
            <a:ext cx="5266871" cy="3880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Immagine correlata"/>
          <p:cNvPicPr>
            <a:picLocks noChangeAspect="1" noChangeArrowheads="1"/>
          </p:cNvPicPr>
          <p:nvPr/>
        </p:nvPicPr>
        <p:blipFill>
          <a:blip r:embed="rId4" cstate="print"/>
          <a:srcRect r="53173"/>
          <a:stretch>
            <a:fillRect/>
          </a:stretch>
        </p:blipFill>
        <p:spPr bwMode="auto">
          <a:xfrm>
            <a:off x="395536" y="3284984"/>
            <a:ext cx="1619672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34" name="AutoShape 10" descr="Risultati immagini per disegno donna belle epoqu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6" name="AutoShape 12" descr="Risultati immagini per disegno donna belle epoqu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8" name="Picture 14" descr="Immagine correla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3429000"/>
            <a:ext cx="1900983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asellaDiTesto 9"/>
          <p:cNvSpPr txBox="1"/>
          <p:nvPr/>
        </p:nvSpPr>
        <p:spPr>
          <a:xfrm>
            <a:off x="3347864" y="116632"/>
            <a:ext cx="38218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Dorina</a:t>
            </a:r>
            <a:r>
              <a:rPr lang="it-IT" sz="4400" b="1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it-IT" sz="4400" b="1" dirty="0" err="1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Ronga</a:t>
            </a:r>
            <a:endParaRPr lang="it-IT" sz="4400" b="1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40" name="Picture 16" descr="Risultati immagini per disegno donna belle epoque"/>
          <p:cNvPicPr>
            <a:picLocks noChangeAspect="1" noChangeArrowheads="1"/>
          </p:cNvPicPr>
          <p:nvPr/>
        </p:nvPicPr>
        <p:blipFill>
          <a:blip r:embed="rId6" cstate="print"/>
          <a:srcRect b="29675"/>
          <a:stretch>
            <a:fillRect/>
          </a:stretch>
        </p:blipFill>
        <p:spPr bwMode="auto">
          <a:xfrm>
            <a:off x="3347864" y="980728"/>
            <a:ext cx="3816424" cy="1928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18434" name="Picture 2" descr="Risultati immagini per dorina rong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116632"/>
            <a:ext cx="1887804" cy="2974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476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0" name="AutoShape 8" descr="Risultati immagini per dorina ron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2" name="AutoShape 10" descr="Risultati immagini per dorina ron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4" name="AutoShape 12" descr="Risultati immagini per dorina rong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86" name="Picture 14" descr="Risultati immagini per dorina ron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7056784" cy="6811226"/>
          </a:xfrm>
          <a:prstGeom prst="rect">
            <a:avLst/>
          </a:prstGeom>
          <a:noFill/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29698" name="Picture 2" descr="Risultati immagini per cascina pacioret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0761" t="68166" r="28168" b="1714"/>
          <a:stretch>
            <a:fillRect/>
          </a:stretch>
        </p:blipFill>
        <p:spPr bwMode="auto">
          <a:xfrm>
            <a:off x="4788024" y="3573016"/>
            <a:ext cx="3803666" cy="32849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48493" t="21534" r="30217" b="47143"/>
          <a:stretch>
            <a:fillRect/>
          </a:stretch>
        </p:blipFill>
        <p:spPr bwMode="auto">
          <a:xfrm>
            <a:off x="179512" y="980728"/>
            <a:ext cx="4103948" cy="3647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8806" t="39935" r="27512" b="26120"/>
          <a:stretch>
            <a:fillRect/>
          </a:stretch>
        </p:blipFill>
        <p:spPr bwMode="auto">
          <a:xfrm>
            <a:off x="5004048" y="188640"/>
            <a:ext cx="3816424" cy="3305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0"/>
              </a:schemeClr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15</a:t>
            </a:fld>
            <a:endParaRPr lang="it-IT"/>
          </a:p>
        </p:txBody>
      </p:sp>
      <p:pic>
        <p:nvPicPr>
          <p:cNvPr id="33794" name="Picture 2" descr="Risultati immagini per goliardia inizi novecen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907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796" name="Picture 4" descr="Risultati immagini per goliardia inizi novecen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05064"/>
            <a:ext cx="2130255" cy="2852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798" name="Picture 6" descr="Risultati immagini per disegno donna belle epoq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005064"/>
            <a:ext cx="2078064" cy="2852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800" name="Picture 8" descr="Risultati immagini per disegno donna belle epoq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106134"/>
            <a:ext cx="2088232" cy="2751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6" name="Picture 4" descr="Immagine correlata"/>
          <p:cNvPicPr>
            <a:picLocks noChangeAspect="1" noChangeArrowheads="1"/>
          </p:cNvPicPr>
          <p:nvPr/>
        </p:nvPicPr>
        <p:blipFill>
          <a:blip r:embed="rId2" cstate="print"/>
          <a:srcRect b="26674"/>
          <a:stretch>
            <a:fillRect/>
          </a:stretch>
        </p:blipFill>
        <p:spPr bwMode="auto">
          <a:xfrm rot="16200000">
            <a:off x="1017239" y="-1017242"/>
            <a:ext cx="6858002" cy="889248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22530" name="Picture 2" descr="Risultati immagini per disegno donna belle epoq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980728"/>
            <a:ext cx="6264696" cy="4576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17</a:t>
            </a:fld>
            <a:endParaRPr lang="it-IT"/>
          </a:p>
        </p:txBody>
      </p:sp>
      <p:pic>
        <p:nvPicPr>
          <p:cNvPr id="32772" name="Picture 4" descr="Risultati immagini per giovinezza!"/>
          <p:cNvPicPr>
            <a:picLocks noChangeAspect="1" noChangeArrowheads="1"/>
          </p:cNvPicPr>
          <p:nvPr/>
        </p:nvPicPr>
        <p:blipFill>
          <a:blip r:embed="rId2" cstate="print"/>
          <a:srcRect l="23625" r="24401"/>
          <a:stretch>
            <a:fillRect/>
          </a:stretch>
        </p:blipFill>
        <p:spPr bwMode="auto">
          <a:xfrm>
            <a:off x="4644007" y="332656"/>
            <a:ext cx="4191671" cy="60486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2774" name="Picture 6" descr="Risultati immagini per giovinezza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20688"/>
            <a:ext cx="4176464" cy="50656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https://upload.wikimedia.org/wikipedia/commons/4/48/Marinetti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9" y="3163266"/>
            <a:ext cx="3779912" cy="3587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4" name="AutoShape 2" descr="Risultati immagini per disegno donna belle epoqu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18</a:t>
            </a:fld>
            <a:endParaRPr lang="it-IT"/>
          </a:p>
        </p:txBody>
      </p:sp>
      <p:pic>
        <p:nvPicPr>
          <p:cNvPr id="28676" name="Picture 4" descr="Risultati immagini per futurismo mila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508104" cy="683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Immagine correl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0363" y="476672"/>
            <a:ext cx="3613637" cy="1599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19</a:t>
            </a:fld>
            <a:endParaRPr lang="it-IT"/>
          </a:p>
        </p:txBody>
      </p:sp>
      <p:pic>
        <p:nvPicPr>
          <p:cNvPr id="34818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 t="18500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4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0"/>
            <a:ext cx="5436096" cy="6858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magine correlata"/>
          <p:cNvPicPr>
            <a:picLocks noChangeAspect="1" noChangeArrowheads="1"/>
          </p:cNvPicPr>
          <p:nvPr/>
        </p:nvPicPr>
        <p:blipFill>
          <a:blip r:embed="rId2" cstate="print"/>
          <a:srcRect b="26674"/>
          <a:stretch>
            <a:fillRect/>
          </a:stretch>
        </p:blipFill>
        <p:spPr bwMode="auto">
          <a:xfrm rot="16200000">
            <a:off x="1017239" y="-1017242"/>
            <a:ext cx="6858002" cy="889248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3074" name="AutoShape 2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20</a:t>
            </a:fld>
            <a:endParaRPr lang="it-IT"/>
          </a:p>
        </p:txBody>
      </p:sp>
      <p:pic>
        <p:nvPicPr>
          <p:cNvPr id="1026" name="Picture 2" descr="Risultati immagini per d'annunz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3330" y="1484784"/>
            <a:ext cx="7410670" cy="4148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21</a:t>
            </a:fld>
            <a:endParaRPr lang="it-IT"/>
          </a:p>
        </p:txBody>
      </p:sp>
      <p:pic>
        <p:nvPicPr>
          <p:cNvPr id="34818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Risultati immagini per belle epo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9490" cy="5517232"/>
          </a:xfrm>
          <a:prstGeom prst="rect">
            <a:avLst/>
          </a:prstGeom>
          <a:noFill/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Risultati immagini per belle epoque"/>
          <p:cNvPicPr>
            <a:picLocks noChangeAspect="1" noChangeArrowheads="1"/>
          </p:cNvPicPr>
          <p:nvPr/>
        </p:nvPicPr>
        <p:blipFill>
          <a:blip r:embed="rId2" cstate="print"/>
          <a:srcRect b="767"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25</a:t>
            </a:fld>
            <a:endParaRPr lang="it-IT"/>
          </a:p>
        </p:txBody>
      </p:sp>
      <p:pic>
        <p:nvPicPr>
          <p:cNvPr id="37890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724128" cy="6773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573016"/>
            <a:ext cx="2915815" cy="3284984"/>
          </a:xfrm>
          <a:prstGeom prst="rect">
            <a:avLst/>
          </a:prstGeom>
          <a:noFill/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26</a:t>
            </a:fld>
            <a:endParaRPr lang="it-IT"/>
          </a:p>
        </p:txBody>
      </p:sp>
      <p:pic>
        <p:nvPicPr>
          <p:cNvPr id="38914" name="Picture 2" descr="Immagine correl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3562597"/>
          </a:xfrm>
          <a:prstGeom prst="rect">
            <a:avLst/>
          </a:prstGeom>
          <a:noFill/>
        </p:spPr>
      </p:pic>
      <p:pic>
        <p:nvPicPr>
          <p:cNvPr id="38916" name="Picture 4" descr="Immagine correlata"/>
          <p:cNvPicPr>
            <a:picLocks noChangeAspect="1" noChangeArrowheads="1"/>
          </p:cNvPicPr>
          <p:nvPr/>
        </p:nvPicPr>
        <p:blipFill>
          <a:blip r:embed="rId4" cstate="print"/>
          <a:srcRect t="11066" b="1245"/>
          <a:stretch>
            <a:fillRect/>
          </a:stretch>
        </p:blipFill>
        <p:spPr bwMode="auto">
          <a:xfrm>
            <a:off x="2987824" y="3573015"/>
            <a:ext cx="3240360" cy="3272485"/>
          </a:xfrm>
          <a:prstGeom prst="rect">
            <a:avLst/>
          </a:prstGeom>
          <a:noFill/>
        </p:spPr>
      </p:pic>
      <p:pic>
        <p:nvPicPr>
          <p:cNvPr id="38920" name="Picture 8" descr="Immagine correla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73016"/>
            <a:ext cx="2987824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 b="41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651EB-DCFB-4484-B076-DF3F5F81E5C9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39</Words>
  <Application>Microsoft Office PowerPoint</Application>
  <PresentationFormat>Presentazione su schermo (4:3)</PresentationFormat>
  <Paragraphs>32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</dc:creator>
  <cp:lastModifiedBy>Win</cp:lastModifiedBy>
  <cp:revision>17</cp:revision>
  <dcterms:created xsi:type="dcterms:W3CDTF">2019-01-24T17:48:16Z</dcterms:created>
  <dcterms:modified xsi:type="dcterms:W3CDTF">2019-02-02T13:25:32Z</dcterms:modified>
</cp:coreProperties>
</file>